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7" r:id="rId2"/>
    <p:sldId id="298" r:id="rId3"/>
    <p:sldId id="297" r:id="rId4"/>
    <p:sldId id="299" r:id="rId5"/>
    <p:sldId id="300" r:id="rId6"/>
    <p:sldId id="308" r:id="rId7"/>
    <p:sldId id="302" r:id="rId8"/>
    <p:sldId id="304" r:id="rId9"/>
    <p:sldId id="301" r:id="rId10"/>
    <p:sldId id="309" r:id="rId11"/>
    <p:sldId id="296" r:id="rId12"/>
    <p:sldId id="310" r:id="rId13"/>
    <p:sldId id="286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B1BB1D9-C550-470B-B705-7901B748449F}">
          <p14:sldIdLst>
            <p14:sldId id="287"/>
            <p14:sldId id="298"/>
            <p14:sldId id="297"/>
            <p14:sldId id="299"/>
            <p14:sldId id="300"/>
            <p14:sldId id="308"/>
            <p14:sldId id="302"/>
            <p14:sldId id="304"/>
            <p14:sldId id="301"/>
            <p14:sldId id="309"/>
            <p14:sldId id="296"/>
            <p14:sldId id="310"/>
            <p14:sldId id="286"/>
          </p14:sldIdLst>
        </p14:section>
        <p14:section name="Раздел без заголовка" id="{60844FBA-913C-4341-A338-AD064E799595}">
          <p14:sldIdLst/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10" autoAdjust="0"/>
    <p:restoredTop sz="95274" autoAdjust="0"/>
  </p:normalViewPr>
  <p:slideViewPr>
    <p:cSldViewPr snapToGrid="0">
      <p:cViewPr varScale="1">
        <p:scale>
          <a:sx n="71" d="100"/>
          <a:sy n="71" d="100"/>
        </p:scale>
        <p:origin x="318" y="6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8946035-5752-47FF-83C2-525ED257F670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796536C-9E4A-49E6-A81E-57E50B618651}" type="datetime1">
              <a:rPr lang="ru-RU" noProof="0" smtClean="0"/>
              <a:t>02.12.2022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8998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 rtl="0">
              <a:defRPr sz="6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783383-B6BF-4DF5-9321-A615BB9B05FF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6F9EF3-0218-43C3-84EC-451520FC5451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ED61BD-9181-4528-B8C9-C7A912D57609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 rtl="0">
              <a:defRPr sz="52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D74D49-0525-4F0C-BC4E-7E5E1470E019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FC7D64-8F41-416B-B956-8E45D6FC9E68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E45466-FD56-4ABE-ADC3-9669DF5517A4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 rtl="0"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B54661-BEC5-480E-9436-5687E48DC71C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41C67-035C-4CBB-98FC-8F15799E3174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 rtl="0">
              <a:defRPr sz="34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E97672-3BEE-47A7-98BD-BEA4B0C653AC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 rtl="0">
              <a:defRPr sz="34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ACEABE-CAAA-427A-B50D-20C50B1B8A02}" type="datetime1">
              <a:rPr lang="ru-RU" smtClean="0"/>
              <a:t>02.12.2022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" name="Группа 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baseline="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C0C3865C-54F8-42FC-910E-97C2D6F6567A}" type="datetime1">
              <a:rPr lang="ru-RU" noProof="0" smtClean="0"/>
              <a:t>02.12.2022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3840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2941608" y="712247"/>
            <a:ext cx="8971471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Классный час: Мир эмоций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3031038-3867-1210-1956-B2E943D213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274" y="1721136"/>
            <a:ext cx="6675120" cy="49729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337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F7CC28-2578-BE2B-0222-EA249AD0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625" y="491706"/>
            <a:ext cx="3403760" cy="6987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Отвращение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9" y="1266286"/>
            <a:ext cx="4156442" cy="29002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44" y="2094423"/>
            <a:ext cx="5634307" cy="1776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184" y="4242399"/>
            <a:ext cx="8307238" cy="249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0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E59B28-1E01-6734-ECFE-C07A0CDD5D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730" y="2854169"/>
            <a:ext cx="1582228" cy="1559374"/>
          </a:xfrm>
          <a:prstGeom prst="rect">
            <a:avLst/>
          </a:prstGeom>
        </p:spPr>
      </p:pic>
      <p:pic>
        <p:nvPicPr>
          <p:cNvPr id="9" name="Рисунок 8" descr="Изображение выглядит как коллекция картинок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1271772-73A8-BA09-B3AE-7BA067496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56" y="1023527"/>
            <a:ext cx="1526237" cy="155937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D7B6715-BF8E-DD07-9401-18A81F16A3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571" y="4905868"/>
            <a:ext cx="1559373" cy="1559373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6D91937B-09C9-8992-1F47-05C45D78F9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717" y="2819015"/>
            <a:ext cx="1503588" cy="150358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6AB86C6-C51C-21CB-FA0E-B8179B9566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572" y="4869335"/>
            <a:ext cx="1582228" cy="158222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5CDE8CC1-5DE7-0572-AA3D-B59E9A5FF0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317" y="1015357"/>
            <a:ext cx="2288324" cy="150916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60115E6-D1F8-7FE6-F652-3205B9FC45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153" y="2819015"/>
            <a:ext cx="1559373" cy="1594528"/>
          </a:xfrm>
          <a:prstGeom prst="rect">
            <a:avLst/>
          </a:prstGeom>
        </p:spPr>
      </p:pic>
      <p:pic>
        <p:nvPicPr>
          <p:cNvPr id="21" name="Рисунок 20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9CDEE71-2F24-C34A-FEFD-ABDAF040CED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619" y="4956079"/>
            <a:ext cx="2074451" cy="1509162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2AB7E86-6802-6507-3592-42A9FA16BB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56" y="2819015"/>
            <a:ext cx="1376446" cy="146132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56F2437-FFB0-F595-B331-EAB50F17AD3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56" y="4869335"/>
            <a:ext cx="1582228" cy="15822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1616717" y="76804"/>
            <a:ext cx="8897032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Эмоции – наши помощники! 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7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E59B28-1E01-6734-ECFE-C07A0CDD5D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678" y="2014014"/>
            <a:ext cx="1582228" cy="155937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D7B6715-BF8E-DD07-9401-18A81F16A3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977" y="3846027"/>
            <a:ext cx="1559373" cy="1559373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6D91937B-09C9-8992-1F47-05C45D78F9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98" y="1992883"/>
            <a:ext cx="1503588" cy="150358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6AB86C6-C51C-21CB-FA0E-B8179B9566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678" y="3779272"/>
            <a:ext cx="1582228" cy="1582228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2AB7E86-6802-6507-3592-42A9FA16BB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59" y="2035144"/>
            <a:ext cx="1376446" cy="146132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56F2437-FFB0-F595-B331-EAB50F17AD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8" y="3846027"/>
            <a:ext cx="1582228" cy="15822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1917552" y="864979"/>
            <a:ext cx="9648826" cy="820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36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Игра «Крокодил (эмоции)» </a:t>
            </a:r>
            <a:endParaRPr lang="ru-RU" sz="3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82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6060" y="891489"/>
            <a:ext cx="9360418" cy="2263258"/>
          </a:xfrm>
        </p:spPr>
        <p:txBody>
          <a:bodyPr rtlCol="0" anchor="b">
            <a:normAutofit/>
          </a:bodyPr>
          <a:lstStyle/>
          <a:p>
            <a:pPr rtl="0"/>
            <a:r>
              <a:rPr lang="ru-RU" sz="4400" dirty="0" smtClean="0">
                <a:solidFill>
                  <a:srgbClr val="C00000"/>
                </a:solidFill>
              </a:rPr>
              <a:t>Подведение итогов занятия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7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3048000" y="1566262"/>
            <a:ext cx="8892540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2551837"/>
            <a:ext cx="6096000" cy="16857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такое эмоции? 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эмоции человеку?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их контролировать?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46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1471019" y="1091810"/>
            <a:ext cx="8892540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Смотрим эпизод из мультфильма «Головоломка»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77" y="2038233"/>
            <a:ext cx="8336805" cy="511047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019" y="2549280"/>
            <a:ext cx="5554249" cy="3388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238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1D490E-3AC7-1C7E-7CC4-D9AED0A92966}"/>
              </a:ext>
            </a:extLst>
          </p:cNvPr>
          <p:cNvSpPr txBox="1"/>
          <p:nvPr/>
        </p:nvSpPr>
        <p:spPr>
          <a:xfrm>
            <a:off x="1471019" y="1091810"/>
            <a:ext cx="889254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Простые эмоции человека: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95" y="1930044"/>
            <a:ext cx="6917444" cy="41585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07388" y="1860294"/>
            <a:ext cx="6096000" cy="38928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гнев,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страх,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отвращение,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удивление,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печаль,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радость.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8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226255-1BA5-AD8A-3336-BCB4F0E70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360" y="61945"/>
            <a:ext cx="9133730" cy="1233424"/>
          </a:xfrm>
        </p:spPr>
        <p:txBody>
          <a:bodyPr anchor="b"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</a:t>
            </a:r>
          </a:p>
        </p:txBody>
      </p:sp>
      <p:pic>
        <p:nvPicPr>
          <p:cNvPr id="5" name="Содержимое 3" descr="s1200-1.jpg">
            <a:extLst>
              <a:ext uri="{FF2B5EF4-FFF2-40B4-BE49-F238E27FC236}">
                <a16:creationId xmlns:a16="http://schemas.microsoft.com/office/drawing/2014/main" xmlns="" id="{AB1C1ED1-6191-8484-D82F-FEF5DF6D64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4360" y="1344267"/>
            <a:ext cx="4588388" cy="3028336"/>
          </a:xfrm>
          <a:prstGeom prst="rect">
            <a:avLst/>
          </a:prstGeom>
          <a:noFill/>
        </p:spPr>
      </p:pic>
      <p:pic>
        <p:nvPicPr>
          <p:cNvPr id="6" name="Рисунок 5" descr="Изображение выглядит как внешний, человек, ребенок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7848C89F-8D8F-0CE6-D445-33923CB07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602" y="1320212"/>
            <a:ext cx="4588388" cy="3058925"/>
          </a:xfrm>
          <a:prstGeom prst="rect">
            <a:avLst/>
          </a:prstGeom>
        </p:spPr>
      </p:pic>
      <p:pic>
        <p:nvPicPr>
          <p:cNvPr id="7" name="Рисунок 6" descr="Изображение выглядит как кукла, игр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D56D6E2-1840-A24A-54B6-2A636996E1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602" y="4470400"/>
            <a:ext cx="66040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6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F7CC28-2578-BE2B-0222-EA249AD0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10" y="457200"/>
            <a:ext cx="3403760" cy="6987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 (злость)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14" y="1759789"/>
            <a:ext cx="3544018" cy="35440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007" y="3347050"/>
            <a:ext cx="4920132" cy="32780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774" y="337939"/>
            <a:ext cx="4266592" cy="28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EE9878-02B6-FB81-24A8-BB487EE2F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24" y="678425"/>
            <a:ext cx="2355808" cy="61353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CB0B688-7B86-2FFC-5F08-F59B010731A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 b="4829"/>
          <a:stretch>
            <a:fillRect/>
          </a:stretch>
        </p:blipFill>
        <p:spPr>
          <a:xfrm>
            <a:off x="575186" y="1291958"/>
            <a:ext cx="4489409" cy="3997419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E44FC9B-7A0B-6FE5-01BF-9DA49983A0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872" y="549709"/>
            <a:ext cx="4097098" cy="27409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BECA429-265E-E96A-F52C-D1373CBDE2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186" y="3429000"/>
            <a:ext cx="3402470" cy="291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1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E6A674-8EF5-FF93-1CAD-DA8DF9AEB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757" y="678424"/>
            <a:ext cx="2663559" cy="59878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Удивление</a:t>
            </a:r>
          </a:p>
        </p:txBody>
      </p:sp>
      <p:pic>
        <p:nvPicPr>
          <p:cNvPr id="6" name="Рисунок 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02CDA199-3DA1-A236-0C3A-8E102F15E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1" y="1560870"/>
            <a:ext cx="3232355" cy="3232355"/>
          </a:xfrm>
          <a:prstGeom prst="rect">
            <a:avLst/>
          </a:prstGeom>
        </p:spPr>
      </p:pic>
      <p:pic>
        <p:nvPicPr>
          <p:cNvPr id="8" name="Рисунок 7" descr="Изображение выглядит как игрушка, кукла, цветно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xmlns="" id="{57D662CC-47EA-C7CB-B565-BD429ACC6A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186" y="678424"/>
            <a:ext cx="4389955" cy="3075124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D9807080-8BF7-D7B8-5DBF-6B1B946276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534" y="3870221"/>
            <a:ext cx="4205006" cy="26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8BA409-FD9D-1915-F16E-0EC9AD9E5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</p:spPr>
        <p:txBody>
          <a:bodyPr anchor="b"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Печаль (грусть)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08D5ADFC-E8B5-F093-4649-B0E81DA0518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7956"/>
          <a:stretch/>
        </p:blipFill>
        <p:spPr>
          <a:xfrm>
            <a:off x="1192330" y="1563056"/>
            <a:ext cx="3069954" cy="2825611"/>
          </a:xfrm>
          <a:noFill/>
        </p:spPr>
      </p:pic>
      <p:pic>
        <p:nvPicPr>
          <p:cNvPr id="9" name="Рисунок 8" descr="Изображение выглядит как человек, пол, внутренний, молод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D2053451-C2A4-D7EE-39CE-B866474ED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30" y="4639389"/>
            <a:ext cx="4004471" cy="20823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5C89C36-6F80-D77E-B1D4-3FF2875F0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600" y="1278412"/>
            <a:ext cx="4301175" cy="430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5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зад в школу (16x9)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895128_TF02895270" id="{EDADA7D7-5728-495F-8FBC-D04C087FB434}" vid="{F66C6106-380C-435D-804E-16F649057CBA}"/>
    </a:ext>
  </a:extLst>
</a:theme>
</file>

<file path=ppt/theme/theme2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Назад в школу (16x9)</Template>
  <TotalTime>211</TotalTime>
  <Words>69</Words>
  <Application>Microsoft Office PowerPoint</Application>
  <PresentationFormat>Широкоэкранный</PresentationFormat>
  <Paragraphs>23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Times New Roman</vt:lpstr>
      <vt:lpstr>Назад в школу (16x9)</vt:lpstr>
      <vt:lpstr>Презентация PowerPoint</vt:lpstr>
      <vt:lpstr>Презентация PowerPoint</vt:lpstr>
      <vt:lpstr>Презентация PowerPoint</vt:lpstr>
      <vt:lpstr>Презентация PowerPoint</vt:lpstr>
      <vt:lpstr>Радость</vt:lpstr>
      <vt:lpstr>Гнев (злость)</vt:lpstr>
      <vt:lpstr>Страх</vt:lpstr>
      <vt:lpstr>Удивление</vt:lpstr>
      <vt:lpstr>Печаль (грусть)</vt:lpstr>
      <vt:lpstr>Отвращение</vt:lpstr>
      <vt:lpstr>Презентация PowerPoint</vt:lpstr>
      <vt:lpstr>Презентация PowerPoint</vt:lpstr>
      <vt:lpstr>Подведение итогов занятия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Alisa Prokhorenko</dc:creator>
  <cp:lastModifiedBy>Бабкина Наталия</cp:lastModifiedBy>
  <cp:revision>13</cp:revision>
  <dcterms:created xsi:type="dcterms:W3CDTF">2022-10-26T20:29:14Z</dcterms:created>
  <dcterms:modified xsi:type="dcterms:W3CDTF">2022-12-02T11:06:02Z</dcterms:modified>
</cp:coreProperties>
</file>